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68" r:id="rId2"/>
    <p:sldId id="263" r:id="rId3"/>
    <p:sldId id="256" r:id="rId4"/>
    <p:sldId id="259" r:id="rId5"/>
    <p:sldId id="265" r:id="rId6"/>
    <p:sldId id="273" r:id="rId7"/>
    <p:sldId id="264" r:id="rId8"/>
    <p:sldId id="269" r:id="rId9"/>
    <p:sldId id="277" r:id="rId10"/>
    <p:sldId id="276" r:id="rId11"/>
    <p:sldId id="275" r:id="rId12"/>
    <p:sldId id="270" r:id="rId13"/>
    <p:sldId id="258" r:id="rId14"/>
    <p:sldId id="274" r:id="rId15"/>
    <p:sldId id="262" r:id="rId16"/>
  </p:sldIdLst>
  <p:sldSz cx="12192000" cy="6858000"/>
  <p:notesSz cx="6858000" cy="9144000"/>
  <p:defaultTextStyle>
    <a:defPPr>
      <a:defRPr lang="en-N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9"/>
    <p:restoredTop sz="95118"/>
  </p:normalViewPr>
  <p:slideViewPr>
    <p:cSldViewPr snapToGrid="0">
      <p:cViewPr varScale="1">
        <p:scale>
          <a:sx n="66" d="100"/>
          <a:sy n="66" d="100"/>
        </p:scale>
        <p:origin x="19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52C40A-616B-A44F-8276-2CF38481FCB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FDE2D15B-5D89-BC44-AEB9-27CA7FA5A312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GB" sz="2000">
              <a:latin typeface="Aharoni" panose="02010803020104030203" pitchFamily="2" charset="-79"/>
              <a:cs typeface="Aharoni" panose="02010803020104030203" pitchFamily="2" charset="-79"/>
            </a:rPr>
            <a:t>History of the Alemaya</a:t>
          </a:r>
        </a:p>
      </dgm:t>
    </dgm:pt>
    <dgm:pt modelId="{09C57961-E5BB-C143-8E22-DB3054AD96F7}" type="parTrans" cxnId="{D8E5F179-FF83-6640-80E4-901206FEA9B3}">
      <dgm:prSet/>
      <dgm:spPr/>
      <dgm:t>
        <a:bodyPr/>
        <a:lstStyle/>
        <a:p>
          <a:endParaRPr lang="en-GB" sz="280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C1D41827-0E3A-4748-8475-5946F7D4CE21}" type="sibTrans" cxnId="{D8E5F179-FF83-6640-80E4-901206FEA9B3}">
      <dgm:prSet/>
      <dgm:spPr/>
      <dgm:t>
        <a:bodyPr/>
        <a:lstStyle/>
        <a:p>
          <a:endParaRPr lang="en-GB" sz="200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795D780B-F457-3743-9718-19607BB915C9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GB" sz="2000">
              <a:latin typeface="Aharoni" panose="02010803020104030203" pitchFamily="2" charset="-79"/>
              <a:cs typeface="Aharoni" panose="02010803020104030203" pitchFamily="2" charset="-79"/>
            </a:rPr>
            <a:t>Yearbook and other Memorablia</a:t>
          </a:r>
        </a:p>
      </dgm:t>
    </dgm:pt>
    <dgm:pt modelId="{D6C19ED4-7CB5-4A4C-A07A-2967B660185B}" type="parTrans" cxnId="{738B6EC0-DEF0-EB49-8925-A8600C9D5C9A}">
      <dgm:prSet/>
      <dgm:spPr/>
      <dgm:t>
        <a:bodyPr/>
        <a:lstStyle/>
        <a:p>
          <a:endParaRPr lang="en-GB" sz="280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CD66C0C2-D696-4A48-B741-AB66359A8E39}" type="sibTrans" cxnId="{738B6EC0-DEF0-EB49-8925-A8600C9D5C9A}">
      <dgm:prSet/>
      <dgm:spPr/>
      <dgm:t>
        <a:bodyPr/>
        <a:lstStyle/>
        <a:p>
          <a:endParaRPr lang="en-GB" sz="200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938B35C3-6112-6947-BE79-8AED1357213C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GB" sz="2000">
              <a:latin typeface="Aharoni" panose="02010803020104030203" pitchFamily="2" charset="-79"/>
              <a:cs typeface="Aharoni" panose="02010803020104030203" pitchFamily="2" charset="-79"/>
            </a:rPr>
            <a:t>Department – list of students and courses</a:t>
          </a:r>
        </a:p>
      </dgm:t>
    </dgm:pt>
    <dgm:pt modelId="{6B902607-F31A-214F-A87F-E61C650669CF}" type="parTrans" cxnId="{974FB608-214D-9C4D-B455-47DAEFFB0EA5}">
      <dgm:prSet/>
      <dgm:spPr/>
      <dgm:t>
        <a:bodyPr/>
        <a:lstStyle/>
        <a:p>
          <a:endParaRPr lang="en-GB" sz="280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07BE78C0-D4D6-A64F-BBA0-E76371ACF504}" type="sibTrans" cxnId="{974FB608-214D-9C4D-B455-47DAEFFB0EA5}">
      <dgm:prSet/>
      <dgm:spPr/>
      <dgm:t>
        <a:bodyPr/>
        <a:lstStyle/>
        <a:p>
          <a:endParaRPr lang="en-GB" sz="200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205DC114-F960-1F49-9FB7-4B3F255BFE0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>
              <a:latin typeface="Aharoni" panose="02010803020104030203" pitchFamily="2" charset="-79"/>
              <a:cs typeface="Aharoni" panose="02010803020104030203" pitchFamily="2" charset="-79"/>
            </a:rPr>
            <a:t>Photo Gallery – B&amp;W, Reunions, Anniversary</a:t>
          </a:r>
        </a:p>
      </dgm:t>
    </dgm:pt>
    <dgm:pt modelId="{2C60995C-BA27-9B4E-96CB-51192CAE741C}" type="parTrans" cxnId="{1EDBBBDA-2459-8F44-B84A-B7F0D11EDD77}">
      <dgm:prSet/>
      <dgm:spPr/>
      <dgm:t>
        <a:bodyPr/>
        <a:lstStyle/>
        <a:p>
          <a:endParaRPr lang="en-GB" sz="280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CEE06E03-0191-7F47-ABE2-5AFF6FC75B95}" type="sibTrans" cxnId="{1EDBBBDA-2459-8F44-B84A-B7F0D11EDD77}">
      <dgm:prSet/>
      <dgm:spPr/>
      <dgm:t>
        <a:bodyPr/>
        <a:lstStyle/>
        <a:p>
          <a:endParaRPr lang="en-GB" sz="200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56423E12-FB94-8447-B0FA-267635A6D58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>
              <a:latin typeface="Aharoni" panose="02010803020104030203" pitchFamily="2" charset="-79"/>
              <a:cs typeface="Aharoni" panose="02010803020104030203" pitchFamily="2" charset="-79"/>
            </a:rPr>
            <a:t>Trivia – Music of the time, Fun facts</a:t>
          </a:r>
        </a:p>
      </dgm:t>
    </dgm:pt>
    <dgm:pt modelId="{EBD0CE93-D176-2C48-8620-8154E0FE280F}" type="parTrans" cxnId="{EAB44F92-0B6F-BB43-BDF3-AC5BF3BD0D2D}">
      <dgm:prSet/>
      <dgm:spPr/>
      <dgm:t>
        <a:bodyPr/>
        <a:lstStyle/>
        <a:p>
          <a:endParaRPr lang="en-GB" sz="280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7E6BB84B-4799-6044-8CF1-2AF3152988D2}" type="sibTrans" cxnId="{EAB44F92-0B6F-BB43-BDF3-AC5BF3BD0D2D}">
      <dgm:prSet/>
      <dgm:spPr/>
      <dgm:t>
        <a:bodyPr/>
        <a:lstStyle/>
        <a:p>
          <a:endParaRPr lang="en-GB" sz="200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D0F8D23B-3378-2048-BC02-248703C3647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>
              <a:latin typeface="Aharoni" panose="02010803020104030203" pitchFamily="2" charset="-79"/>
              <a:cs typeface="Aharoni" panose="02010803020104030203" pitchFamily="2" charset="-79"/>
            </a:rPr>
            <a:t>Reflections and other Resources and Links</a:t>
          </a:r>
        </a:p>
      </dgm:t>
    </dgm:pt>
    <dgm:pt modelId="{9178157C-C539-E944-9EDF-5F835658383B}" type="parTrans" cxnId="{F501498D-834E-6F49-B60E-83A9DE0BF49D}">
      <dgm:prSet/>
      <dgm:spPr/>
      <dgm:t>
        <a:bodyPr/>
        <a:lstStyle/>
        <a:p>
          <a:endParaRPr lang="en-GB" sz="280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2219D663-E088-7E4C-B590-F616A2788D94}" type="sibTrans" cxnId="{F501498D-834E-6F49-B60E-83A9DE0BF49D}">
      <dgm:prSet/>
      <dgm:spPr/>
      <dgm:t>
        <a:bodyPr/>
        <a:lstStyle/>
        <a:p>
          <a:endParaRPr lang="en-GB" sz="200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622FF826-3DAF-4715-99B3-1D33A327E610}" type="pres">
      <dgm:prSet presAssocID="{E852C40A-616B-A44F-8276-2CF38481FCB7}" presName="root" presStyleCnt="0">
        <dgm:presLayoutVars>
          <dgm:dir/>
          <dgm:resizeHandles val="exact"/>
        </dgm:presLayoutVars>
      </dgm:prSet>
      <dgm:spPr/>
    </dgm:pt>
    <dgm:pt modelId="{7069D121-F3C0-473C-AA86-51AD8B8160EB}" type="pres">
      <dgm:prSet presAssocID="{FDE2D15B-5D89-BC44-AEB9-27CA7FA5A312}" presName="compNode" presStyleCnt="0"/>
      <dgm:spPr/>
    </dgm:pt>
    <dgm:pt modelId="{AB9ACB10-E15E-4BCA-AECE-9C72F064D342}" type="pres">
      <dgm:prSet presAssocID="{FDE2D15B-5D89-BC44-AEB9-27CA7FA5A312}" presName="bgRect" presStyleLbl="bgShp" presStyleIdx="0" presStyleCnt="6"/>
      <dgm:spPr/>
    </dgm:pt>
    <dgm:pt modelId="{C03EC089-A720-46BF-86E1-3C56ADB6FCC2}" type="pres">
      <dgm:prSet presAssocID="{FDE2D15B-5D89-BC44-AEB9-27CA7FA5A312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EBB29330-3E6F-47E6-A794-85D29EBBCDF6}" type="pres">
      <dgm:prSet presAssocID="{FDE2D15B-5D89-BC44-AEB9-27CA7FA5A312}" presName="spaceRect" presStyleCnt="0"/>
      <dgm:spPr/>
    </dgm:pt>
    <dgm:pt modelId="{5E1F09DD-75CC-4240-B856-F6E10DC5030D}" type="pres">
      <dgm:prSet presAssocID="{FDE2D15B-5D89-BC44-AEB9-27CA7FA5A312}" presName="parTx" presStyleLbl="revTx" presStyleIdx="0" presStyleCnt="6">
        <dgm:presLayoutVars>
          <dgm:chMax val="0"/>
          <dgm:chPref val="0"/>
        </dgm:presLayoutVars>
      </dgm:prSet>
      <dgm:spPr/>
    </dgm:pt>
    <dgm:pt modelId="{CED47423-98A8-4532-82AF-168FC61178B7}" type="pres">
      <dgm:prSet presAssocID="{C1D41827-0E3A-4748-8475-5946F7D4CE21}" presName="sibTrans" presStyleCnt="0"/>
      <dgm:spPr/>
    </dgm:pt>
    <dgm:pt modelId="{2C16B80A-3CE2-4EB4-870D-C993FBBF88F9}" type="pres">
      <dgm:prSet presAssocID="{795D780B-F457-3743-9718-19607BB915C9}" presName="compNode" presStyleCnt="0"/>
      <dgm:spPr/>
    </dgm:pt>
    <dgm:pt modelId="{E5C0E367-B149-4A6E-B33B-848FF0AC318B}" type="pres">
      <dgm:prSet presAssocID="{795D780B-F457-3743-9718-19607BB915C9}" presName="bgRect" presStyleLbl="bgShp" presStyleIdx="1" presStyleCnt="6"/>
      <dgm:spPr/>
    </dgm:pt>
    <dgm:pt modelId="{70D9CE45-4A00-4DB3-9FE7-C9D7A0289BAF}" type="pres">
      <dgm:prSet presAssocID="{795D780B-F457-3743-9718-19607BB915C9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2F949A44-05C6-4ED1-AD60-7D9002343990}" type="pres">
      <dgm:prSet presAssocID="{795D780B-F457-3743-9718-19607BB915C9}" presName="spaceRect" presStyleCnt="0"/>
      <dgm:spPr/>
    </dgm:pt>
    <dgm:pt modelId="{A99EB02E-3521-4344-AF1B-93849C288A03}" type="pres">
      <dgm:prSet presAssocID="{795D780B-F457-3743-9718-19607BB915C9}" presName="parTx" presStyleLbl="revTx" presStyleIdx="1" presStyleCnt="6">
        <dgm:presLayoutVars>
          <dgm:chMax val="0"/>
          <dgm:chPref val="0"/>
        </dgm:presLayoutVars>
      </dgm:prSet>
      <dgm:spPr/>
    </dgm:pt>
    <dgm:pt modelId="{84FC4AD9-0D31-437E-BB57-A22EC4A692F2}" type="pres">
      <dgm:prSet presAssocID="{CD66C0C2-D696-4A48-B741-AB66359A8E39}" presName="sibTrans" presStyleCnt="0"/>
      <dgm:spPr/>
    </dgm:pt>
    <dgm:pt modelId="{2B50D505-F94A-414A-A979-680D63E73C3A}" type="pres">
      <dgm:prSet presAssocID="{938B35C3-6112-6947-BE79-8AED1357213C}" presName="compNode" presStyleCnt="0"/>
      <dgm:spPr/>
    </dgm:pt>
    <dgm:pt modelId="{A894F8A8-F0BA-4AF5-8D75-C583BC014A26}" type="pres">
      <dgm:prSet presAssocID="{938B35C3-6112-6947-BE79-8AED1357213C}" presName="bgRect" presStyleLbl="bgShp" presStyleIdx="2" presStyleCnt="6"/>
      <dgm:spPr/>
    </dgm:pt>
    <dgm:pt modelId="{D9FA7153-EC55-42D8-AA58-0B379E43A987}" type="pres">
      <dgm:prSet presAssocID="{938B35C3-6112-6947-BE79-8AED1357213C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F2C07748-5EBB-454B-8447-1F3B9FC79ACA}" type="pres">
      <dgm:prSet presAssocID="{938B35C3-6112-6947-BE79-8AED1357213C}" presName="spaceRect" presStyleCnt="0"/>
      <dgm:spPr/>
    </dgm:pt>
    <dgm:pt modelId="{C82AAD73-3F0C-4FC7-B1FB-E3615B472F59}" type="pres">
      <dgm:prSet presAssocID="{938B35C3-6112-6947-BE79-8AED1357213C}" presName="parTx" presStyleLbl="revTx" presStyleIdx="2" presStyleCnt="6">
        <dgm:presLayoutVars>
          <dgm:chMax val="0"/>
          <dgm:chPref val="0"/>
        </dgm:presLayoutVars>
      </dgm:prSet>
      <dgm:spPr/>
    </dgm:pt>
    <dgm:pt modelId="{FB3BE93C-7209-436F-A261-C9B38877F7B9}" type="pres">
      <dgm:prSet presAssocID="{07BE78C0-D4D6-A64F-BBA0-E76371ACF504}" presName="sibTrans" presStyleCnt="0"/>
      <dgm:spPr/>
    </dgm:pt>
    <dgm:pt modelId="{837E3B1E-EAB1-4553-85C1-9C64562B254E}" type="pres">
      <dgm:prSet presAssocID="{205DC114-F960-1F49-9FB7-4B3F255BFE0F}" presName="compNode" presStyleCnt="0"/>
      <dgm:spPr/>
    </dgm:pt>
    <dgm:pt modelId="{7E46DFDE-F557-40BF-9733-D9A5F50F4DFB}" type="pres">
      <dgm:prSet presAssocID="{205DC114-F960-1F49-9FB7-4B3F255BFE0F}" presName="bgRect" presStyleLbl="bgShp" presStyleIdx="3" presStyleCnt="6"/>
      <dgm:spPr/>
    </dgm:pt>
    <dgm:pt modelId="{15AF450B-E958-4CA3-9C6B-9783C157C145}" type="pres">
      <dgm:prSet presAssocID="{205DC114-F960-1F49-9FB7-4B3F255BFE0F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"/>
        </a:ext>
      </dgm:extLst>
    </dgm:pt>
    <dgm:pt modelId="{476AAB0B-D871-4907-BEB9-BFA2E30B37EA}" type="pres">
      <dgm:prSet presAssocID="{205DC114-F960-1F49-9FB7-4B3F255BFE0F}" presName="spaceRect" presStyleCnt="0"/>
      <dgm:spPr/>
    </dgm:pt>
    <dgm:pt modelId="{DF04DFEC-CB60-4880-99C9-157204C5C4E8}" type="pres">
      <dgm:prSet presAssocID="{205DC114-F960-1F49-9FB7-4B3F255BFE0F}" presName="parTx" presStyleLbl="revTx" presStyleIdx="3" presStyleCnt="6">
        <dgm:presLayoutVars>
          <dgm:chMax val="0"/>
          <dgm:chPref val="0"/>
        </dgm:presLayoutVars>
      </dgm:prSet>
      <dgm:spPr/>
    </dgm:pt>
    <dgm:pt modelId="{2DBABD29-03EB-419E-B298-E044BB11B3A3}" type="pres">
      <dgm:prSet presAssocID="{CEE06E03-0191-7F47-ABE2-5AFF6FC75B95}" presName="sibTrans" presStyleCnt="0"/>
      <dgm:spPr/>
    </dgm:pt>
    <dgm:pt modelId="{14D90057-D732-4E46-A1EA-1FC586DD644A}" type="pres">
      <dgm:prSet presAssocID="{56423E12-FB94-8447-B0FA-267635A6D589}" presName="compNode" presStyleCnt="0"/>
      <dgm:spPr/>
    </dgm:pt>
    <dgm:pt modelId="{957159FA-DE78-4C9D-B111-D1C1F1701A7A}" type="pres">
      <dgm:prSet presAssocID="{56423E12-FB94-8447-B0FA-267635A6D589}" presName="bgRect" presStyleLbl="bgShp" presStyleIdx="4" presStyleCnt="6"/>
      <dgm:spPr/>
    </dgm:pt>
    <dgm:pt modelId="{BF737026-B517-47E2-9140-3EAF10883943}" type="pres">
      <dgm:prSet presAssocID="{56423E12-FB94-8447-B0FA-267635A6D589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hole Pizza"/>
        </a:ext>
      </dgm:extLst>
    </dgm:pt>
    <dgm:pt modelId="{F311B9FD-5B9D-4277-A845-564AB80CF4C1}" type="pres">
      <dgm:prSet presAssocID="{56423E12-FB94-8447-B0FA-267635A6D589}" presName="spaceRect" presStyleCnt="0"/>
      <dgm:spPr/>
    </dgm:pt>
    <dgm:pt modelId="{F0DDCBA5-BFE6-4A40-B6B0-3F34B6B113E6}" type="pres">
      <dgm:prSet presAssocID="{56423E12-FB94-8447-B0FA-267635A6D589}" presName="parTx" presStyleLbl="revTx" presStyleIdx="4" presStyleCnt="6">
        <dgm:presLayoutVars>
          <dgm:chMax val="0"/>
          <dgm:chPref val="0"/>
        </dgm:presLayoutVars>
      </dgm:prSet>
      <dgm:spPr/>
    </dgm:pt>
    <dgm:pt modelId="{AC6AD2E0-8544-4172-A006-96BF25092B69}" type="pres">
      <dgm:prSet presAssocID="{7E6BB84B-4799-6044-8CF1-2AF3152988D2}" presName="sibTrans" presStyleCnt="0"/>
      <dgm:spPr/>
    </dgm:pt>
    <dgm:pt modelId="{01D6A835-E9E4-4958-8EFB-ECB3A7C37A28}" type="pres">
      <dgm:prSet presAssocID="{D0F8D23B-3378-2048-BC02-248703C36472}" presName="compNode" presStyleCnt="0"/>
      <dgm:spPr/>
    </dgm:pt>
    <dgm:pt modelId="{E1FC5B42-E6FD-43E1-B1FD-406636D77DC8}" type="pres">
      <dgm:prSet presAssocID="{D0F8D23B-3378-2048-BC02-248703C36472}" presName="bgRect" presStyleLbl="bgShp" presStyleIdx="5" presStyleCnt="6"/>
      <dgm:spPr/>
    </dgm:pt>
    <dgm:pt modelId="{3BA6186F-2E61-4EA1-8B20-1454A8738640}" type="pres">
      <dgm:prSet presAssocID="{D0F8D23B-3378-2048-BC02-248703C36472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k"/>
        </a:ext>
      </dgm:extLst>
    </dgm:pt>
    <dgm:pt modelId="{9E75AC2A-983C-4B16-BC34-3D186F5B7B55}" type="pres">
      <dgm:prSet presAssocID="{D0F8D23B-3378-2048-BC02-248703C36472}" presName="spaceRect" presStyleCnt="0"/>
      <dgm:spPr/>
    </dgm:pt>
    <dgm:pt modelId="{59979904-EFCB-491F-BA78-263FDAE0BF4F}" type="pres">
      <dgm:prSet presAssocID="{D0F8D23B-3378-2048-BC02-248703C36472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974FB608-214D-9C4D-B455-47DAEFFB0EA5}" srcId="{E852C40A-616B-A44F-8276-2CF38481FCB7}" destId="{938B35C3-6112-6947-BE79-8AED1357213C}" srcOrd="2" destOrd="0" parTransId="{6B902607-F31A-214F-A87F-E61C650669CF}" sibTransId="{07BE78C0-D4D6-A64F-BBA0-E76371ACF504}"/>
    <dgm:cxn modelId="{AA3A2A4C-BF2C-A649-ACCA-68EC7631128B}" type="presOf" srcId="{FDE2D15B-5D89-BC44-AEB9-27CA7FA5A312}" destId="{5E1F09DD-75CC-4240-B856-F6E10DC5030D}" srcOrd="0" destOrd="0" presId="urn:microsoft.com/office/officeart/2018/2/layout/IconVerticalSolidList"/>
    <dgm:cxn modelId="{1DA2A356-0047-E340-AD15-15914F8023FC}" type="presOf" srcId="{56423E12-FB94-8447-B0FA-267635A6D589}" destId="{F0DDCBA5-BFE6-4A40-B6B0-3F34B6B113E6}" srcOrd="0" destOrd="0" presId="urn:microsoft.com/office/officeart/2018/2/layout/IconVerticalSolidList"/>
    <dgm:cxn modelId="{06674371-5DDD-9A46-9C26-3A37DA8922C6}" type="presOf" srcId="{D0F8D23B-3378-2048-BC02-248703C36472}" destId="{59979904-EFCB-491F-BA78-263FDAE0BF4F}" srcOrd="0" destOrd="0" presId="urn:microsoft.com/office/officeart/2018/2/layout/IconVerticalSolidList"/>
    <dgm:cxn modelId="{D8E5F179-FF83-6640-80E4-901206FEA9B3}" srcId="{E852C40A-616B-A44F-8276-2CF38481FCB7}" destId="{FDE2D15B-5D89-BC44-AEB9-27CA7FA5A312}" srcOrd="0" destOrd="0" parTransId="{09C57961-E5BB-C143-8E22-DB3054AD96F7}" sibTransId="{C1D41827-0E3A-4748-8475-5946F7D4CE21}"/>
    <dgm:cxn modelId="{4D1EB982-AA45-704E-9F59-7222D78FE9DE}" type="presOf" srcId="{795D780B-F457-3743-9718-19607BB915C9}" destId="{A99EB02E-3521-4344-AF1B-93849C288A03}" srcOrd="0" destOrd="0" presId="urn:microsoft.com/office/officeart/2018/2/layout/IconVerticalSolidList"/>
    <dgm:cxn modelId="{F501498D-834E-6F49-B60E-83A9DE0BF49D}" srcId="{E852C40A-616B-A44F-8276-2CF38481FCB7}" destId="{D0F8D23B-3378-2048-BC02-248703C36472}" srcOrd="5" destOrd="0" parTransId="{9178157C-C539-E944-9EDF-5F835658383B}" sibTransId="{2219D663-E088-7E4C-B590-F616A2788D94}"/>
    <dgm:cxn modelId="{EAB44F92-0B6F-BB43-BDF3-AC5BF3BD0D2D}" srcId="{E852C40A-616B-A44F-8276-2CF38481FCB7}" destId="{56423E12-FB94-8447-B0FA-267635A6D589}" srcOrd="4" destOrd="0" parTransId="{EBD0CE93-D176-2C48-8620-8154E0FE280F}" sibTransId="{7E6BB84B-4799-6044-8CF1-2AF3152988D2}"/>
    <dgm:cxn modelId="{433997A5-0D0C-1C4F-8B3D-00C3E717D4A7}" type="presOf" srcId="{938B35C3-6112-6947-BE79-8AED1357213C}" destId="{C82AAD73-3F0C-4FC7-B1FB-E3615B472F59}" srcOrd="0" destOrd="0" presId="urn:microsoft.com/office/officeart/2018/2/layout/IconVerticalSolidList"/>
    <dgm:cxn modelId="{202D06B3-7B73-CB43-9295-C1DCF4BF3113}" type="presOf" srcId="{205DC114-F960-1F49-9FB7-4B3F255BFE0F}" destId="{DF04DFEC-CB60-4880-99C9-157204C5C4E8}" srcOrd="0" destOrd="0" presId="urn:microsoft.com/office/officeart/2018/2/layout/IconVerticalSolidList"/>
    <dgm:cxn modelId="{F514EDB8-8A1E-664A-A908-3896D70BF41F}" type="presOf" srcId="{E852C40A-616B-A44F-8276-2CF38481FCB7}" destId="{622FF826-3DAF-4715-99B3-1D33A327E610}" srcOrd="0" destOrd="0" presId="urn:microsoft.com/office/officeart/2018/2/layout/IconVerticalSolidList"/>
    <dgm:cxn modelId="{738B6EC0-DEF0-EB49-8925-A8600C9D5C9A}" srcId="{E852C40A-616B-A44F-8276-2CF38481FCB7}" destId="{795D780B-F457-3743-9718-19607BB915C9}" srcOrd="1" destOrd="0" parTransId="{D6C19ED4-7CB5-4A4C-A07A-2967B660185B}" sibTransId="{CD66C0C2-D696-4A48-B741-AB66359A8E39}"/>
    <dgm:cxn modelId="{1EDBBBDA-2459-8F44-B84A-B7F0D11EDD77}" srcId="{E852C40A-616B-A44F-8276-2CF38481FCB7}" destId="{205DC114-F960-1F49-9FB7-4B3F255BFE0F}" srcOrd="3" destOrd="0" parTransId="{2C60995C-BA27-9B4E-96CB-51192CAE741C}" sibTransId="{CEE06E03-0191-7F47-ABE2-5AFF6FC75B95}"/>
    <dgm:cxn modelId="{B09E4DF1-40A6-A346-9ECA-27CBB1CD80CF}" type="presParOf" srcId="{622FF826-3DAF-4715-99B3-1D33A327E610}" destId="{7069D121-F3C0-473C-AA86-51AD8B8160EB}" srcOrd="0" destOrd="0" presId="urn:microsoft.com/office/officeart/2018/2/layout/IconVerticalSolidList"/>
    <dgm:cxn modelId="{0E6251A6-1F27-5F4A-AEC9-F4E912E0803D}" type="presParOf" srcId="{7069D121-F3C0-473C-AA86-51AD8B8160EB}" destId="{AB9ACB10-E15E-4BCA-AECE-9C72F064D342}" srcOrd="0" destOrd="0" presId="urn:microsoft.com/office/officeart/2018/2/layout/IconVerticalSolidList"/>
    <dgm:cxn modelId="{F776B719-0318-7644-85BD-D1A905C19C69}" type="presParOf" srcId="{7069D121-F3C0-473C-AA86-51AD8B8160EB}" destId="{C03EC089-A720-46BF-86E1-3C56ADB6FCC2}" srcOrd="1" destOrd="0" presId="urn:microsoft.com/office/officeart/2018/2/layout/IconVerticalSolidList"/>
    <dgm:cxn modelId="{64293A8E-5457-EA4D-A4E3-078977831625}" type="presParOf" srcId="{7069D121-F3C0-473C-AA86-51AD8B8160EB}" destId="{EBB29330-3E6F-47E6-A794-85D29EBBCDF6}" srcOrd="2" destOrd="0" presId="urn:microsoft.com/office/officeart/2018/2/layout/IconVerticalSolidList"/>
    <dgm:cxn modelId="{C64742A8-3971-4A4B-8204-0920BE25C551}" type="presParOf" srcId="{7069D121-F3C0-473C-AA86-51AD8B8160EB}" destId="{5E1F09DD-75CC-4240-B856-F6E10DC5030D}" srcOrd="3" destOrd="0" presId="urn:microsoft.com/office/officeart/2018/2/layout/IconVerticalSolidList"/>
    <dgm:cxn modelId="{9549B15C-071A-3141-BDF2-27C686D9A40D}" type="presParOf" srcId="{622FF826-3DAF-4715-99B3-1D33A327E610}" destId="{CED47423-98A8-4532-82AF-168FC61178B7}" srcOrd="1" destOrd="0" presId="urn:microsoft.com/office/officeart/2018/2/layout/IconVerticalSolidList"/>
    <dgm:cxn modelId="{03610762-6634-9648-80D8-3528A05927BC}" type="presParOf" srcId="{622FF826-3DAF-4715-99B3-1D33A327E610}" destId="{2C16B80A-3CE2-4EB4-870D-C993FBBF88F9}" srcOrd="2" destOrd="0" presId="urn:microsoft.com/office/officeart/2018/2/layout/IconVerticalSolidList"/>
    <dgm:cxn modelId="{1E55FD7C-0009-E240-BD41-4222301F2268}" type="presParOf" srcId="{2C16B80A-3CE2-4EB4-870D-C993FBBF88F9}" destId="{E5C0E367-B149-4A6E-B33B-848FF0AC318B}" srcOrd="0" destOrd="0" presId="urn:microsoft.com/office/officeart/2018/2/layout/IconVerticalSolidList"/>
    <dgm:cxn modelId="{09A4BC55-5BB1-A94A-A854-E6FD1BA2023D}" type="presParOf" srcId="{2C16B80A-3CE2-4EB4-870D-C993FBBF88F9}" destId="{70D9CE45-4A00-4DB3-9FE7-C9D7A0289BAF}" srcOrd="1" destOrd="0" presId="urn:microsoft.com/office/officeart/2018/2/layout/IconVerticalSolidList"/>
    <dgm:cxn modelId="{C8C65583-63E9-AB49-BB05-177EF87BB97F}" type="presParOf" srcId="{2C16B80A-3CE2-4EB4-870D-C993FBBF88F9}" destId="{2F949A44-05C6-4ED1-AD60-7D9002343990}" srcOrd="2" destOrd="0" presId="urn:microsoft.com/office/officeart/2018/2/layout/IconVerticalSolidList"/>
    <dgm:cxn modelId="{7485FB53-4A5D-CC40-AC2A-864EC11968CC}" type="presParOf" srcId="{2C16B80A-3CE2-4EB4-870D-C993FBBF88F9}" destId="{A99EB02E-3521-4344-AF1B-93849C288A03}" srcOrd="3" destOrd="0" presId="urn:microsoft.com/office/officeart/2018/2/layout/IconVerticalSolidList"/>
    <dgm:cxn modelId="{C4C3F3F7-57EB-FB4F-AF39-354A5BBC7499}" type="presParOf" srcId="{622FF826-3DAF-4715-99B3-1D33A327E610}" destId="{84FC4AD9-0D31-437E-BB57-A22EC4A692F2}" srcOrd="3" destOrd="0" presId="urn:microsoft.com/office/officeart/2018/2/layout/IconVerticalSolidList"/>
    <dgm:cxn modelId="{3EA61978-58EC-4741-9AE6-BBE1CEA01C19}" type="presParOf" srcId="{622FF826-3DAF-4715-99B3-1D33A327E610}" destId="{2B50D505-F94A-414A-A979-680D63E73C3A}" srcOrd="4" destOrd="0" presId="urn:microsoft.com/office/officeart/2018/2/layout/IconVerticalSolidList"/>
    <dgm:cxn modelId="{8318A7BB-E65B-4C4D-8649-BCBFFE7C0278}" type="presParOf" srcId="{2B50D505-F94A-414A-A979-680D63E73C3A}" destId="{A894F8A8-F0BA-4AF5-8D75-C583BC014A26}" srcOrd="0" destOrd="0" presId="urn:microsoft.com/office/officeart/2018/2/layout/IconVerticalSolidList"/>
    <dgm:cxn modelId="{713E53A7-1A33-4344-9AF0-C0A4ACB604F5}" type="presParOf" srcId="{2B50D505-F94A-414A-A979-680D63E73C3A}" destId="{D9FA7153-EC55-42D8-AA58-0B379E43A987}" srcOrd="1" destOrd="0" presId="urn:microsoft.com/office/officeart/2018/2/layout/IconVerticalSolidList"/>
    <dgm:cxn modelId="{E132BDC3-85A7-0745-814E-1268737675B6}" type="presParOf" srcId="{2B50D505-F94A-414A-A979-680D63E73C3A}" destId="{F2C07748-5EBB-454B-8447-1F3B9FC79ACA}" srcOrd="2" destOrd="0" presId="urn:microsoft.com/office/officeart/2018/2/layout/IconVerticalSolidList"/>
    <dgm:cxn modelId="{2DF3AB84-A239-FD41-8F6B-9368481BACBA}" type="presParOf" srcId="{2B50D505-F94A-414A-A979-680D63E73C3A}" destId="{C82AAD73-3F0C-4FC7-B1FB-E3615B472F59}" srcOrd="3" destOrd="0" presId="urn:microsoft.com/office/officeart/2018/2/layout/IconVerticalSolidList"/>
    <dgm:cxn modelId="{CF0F9C2D-D219-7F4D-9573-C82740D8DDAF}" type="presParOf" srcId="{622FF826-3DAF-4715-99B3-1D33A327E610}" destId="{FB3BE93C-7209-436F-A261-C9B38877F7B9}" srcOrd="5" destOrd="0" presId="urn:microsoft.com/office/officeart/2018/2/layout/IconVerticalSolidList"/>
    <dgm:cxn modelId="{B9CFDF12-ABE9-4E42-A8CD-E8EA7F571096}" type="presParOf" srcId="{622FF826-3DAF-4715-99B3-1D33A327E610}" destId="{837E3B1E-EAB1-4553-85C1-9C64562B254E}" srcOrd="6" destOrd="0" presId="urn:microsoft.com/office/officeart/2018/2/layout/IconVerticalSolidList"/>
    <dgm:cxn modelId="{F8144FCD-77A1-7A4D-820B-DAC837A656ED}" type="presParOf" srcId="{837E3B1E-EAB1-4553-85C1-9C64562B254E}" destId="{7E46DFDE-F557-40BF-9733-D9A5F50F4DFB}" srcOrd="0" destOrd="0" presId="urn:microsoft.com/office/officeart/2018/2/layout/IconVerticalSolidList"/>
    <dgm:cxn modelId="{2A8E4AD2-7DB1-3149-89E6-54C57A618A0A}" type="presParOf" srcId="{837E3B1E-EAB1-4553-85C1-9C64562B254E}" destId="{15AF450B-E958-4CA3-9C6B-9783C157C145}" srcOrd="1" destOrd="0" presId="urn:microsoft.com/office/officeart/2018/2/layout/IconVerticalSolidList"/>
    <dgm:cxn modelId="{0C818D46-0A38-8C49-9D69-A28235E2DFDE}" type="presParOf" srcId="{837E3B1E-EAB1-4553-85C1-9C64562B254E}" destId="{476AAB0B-D871-4907-BEB9-BFA2E30B37EA}" srcOrd="2" destOrd="0" presId="urn:microsoft.com/office/officeart/2018/2/layout/IconVerticalSolidList"/>
    <dgm:cxn modelId="{A61B485C-D934-4F42-9656-770CB8A26FC5}" type="presParOf" srcId="{837E3B1E-EAB1-4553-85C1-9C64562B254E}" destId="{DF04DFEC-CB60-4880-99C9-157204C5C4E8}" srcOrd="3" destOrd="0" presId="urn:microsoft.com/office/officeart/2018/2/layout/IconVerticalSolidList"/>
    <dgm:cxn modelId="{DABDD31C-147E-5C40-B574-A7314AF80550}" type="presParOf" srcId="{622FF826-3DAF-4715-99B3-1D33A327E610}" destId="{2DBABD29-03EB-419E-B298-E044BB11B3A3}" srcOrd="7" destOrd="0" presId="urn:microsoft.com/office/officeart/2018/2/layout/IconVerticalSolidList"/>
    <dgm:cxn modelId="{1B7BB738-38AA-0842-A842-FF85E980ADE9}" type="presParOf" srcId="{622FF826-3DAF-4715-99B3-1D33A327E610}" destId="{14D90057-D732-4E46-A1EA-1FC586DD644A}" srcOrd="8" destOrd="0" presId="urn:microsoft.com/office/officeart/2018/2/layout/IconVerticalSolidList"/>
    <dgm:cxn modelId="{24BDE75D-D62C-4447-A031-EF4D09642A98}" type="presParOf" srcId="{14D90057-D732-4E46-A1EA-1FC586DD644A}" destId="{957159FA-DE78-4C9D-B111-D1C1F1701A7A}" srcOrd="0" destOrd="0" presId="urn:microsoft.com/office/officeart/2018/2/layout/IconVerticalSolidList"/>
    <dgm:cxn modelId="{D639C022-C889-4B46-9E12-15D7CA432A2A}" type="presParOf" srcId="{14D90057-D732-4E46-A1EA-1FC586DD644A}" destId="{BF737026-B517-47E2-9140-3EAF10883943}" srcOrd="1" destOrd="0" presId="urn:microsoft.com/office/officeart/2018/2/layout/IconVerticalSolidList"/>
    <dgm:cxn modelId="{A2697470-6054-E140-8A18-938C2AB77F00}" type="presParOf" srcId="{14D90057-D732-4E46-A1EA-1FC586DD644A}" destId="{F311B9FD-5B9D-4277-A845-564AB80CF4C1}" srcOrd="2" destOrd="0" presId="urn:microsoft.com/office/officeart/2018/2/layout/IconVerticalSolidList"/>
    <dgm:cxn modelId="{3AF4AC09-8BD6-BE46-A275-DFFC24E6B3EB}" type="presParOf" srcId="{14D90057-D732-4E46-A1EA-1FC586DD644A}" destId="{F0DDCBA5-BFE6-4A40-B6B0-3F34B6B113E6}" srcOrd="3" destOrd="0" presId="urn:microsoft.com/office/officeart/2018/2/layout/IconVerticalSolidList"/>
    <dgm:cxn modelId="{472AE023-3978-714D-B736-68D616E4A409}" type="presParOf" srcId="{622FF826-3DAF-4715-99B3-1D33A327E610}" destId="{AC6AD2E0-8544-4172-A006-96BF25092B69}" srcOrd="9" destOrd="0" presId="urn:microsoft.com/office/officeart/2018/2/layout/IconVerticalSolidList"/>
    <dgm:cxn modelId="{133C4677-1908-164E-A021-D362DA7F65DF}" type="presParOf" srcId="{622FF826-3DAF-4715-99B3-1D33A327E610}" destId="{01D6A835-E9E4-4958-8EFB-ECB3A7C37A28}" srcOrd="10" destOrd="0" presId="urn:microsoft.com/office/officeart/2018/2/layout/IconVerticalSolidList"/>
    <dgm:cxn modelId="{4034B816-DA17-0E47-AF2F-D21BB48ACF7C}" type="presParOf" srcId="{01D6A835-E9E4-4958-8EFB-ECB3A7C37A28}" destId="{E1FC5B42-E6FD-43E1-B1FD-406636D77DC8}" srcOrd="0" destOrd="0" presId="urn:microsoft.com/office/officeart/2018/2/layout/IconVerticalSolidList"/>
    <dgm:cxn modelId="{2F216040-C6EE-8B41-A199-F7B00D74D802}" type="presParOf" srcId="{01D6A835-E9E4-4958-8EFB-ECB3A7C37A28}" destId="{3BA6186F-2E61-4EA1-8B20-1454A8738640}" srcOrd="1" destOrd="0" presId="urn:microsoft.com/office/officeart/2018/2/layout/IconVerticalSolidList"/>
    <dgm:cxn modelId="{E9888D35-9E42-CE4C-BDF7-4BB2AF61604D}" type="presParOf" srcId="{01D6A835-E9E4-4958-8EFB-ECB3A7C37A28}" destId="{9E75AC2A-983C-4B16-BC34-3D186F5B7B55}" srcOrd="2" destOrd="0" presId="urn:microsoft.com/office/officeart/2018/2/layout/IconVerticalSolidList"/>
    <dgm:cxn modelId="{264E6367-2E11-BE46-B8E6-8ABAC00B9E49}" type="presParOf" srcId="{01D6A835-E9E4-4958-8EFB-ECB3A7C37A28}" destId="{59979904-EFCB-491F-BA78-263FDAE0BF4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9ACB10-E15E-4BCA-AECE-9C72F064D342}">
      <dsp:nvSpPr>
        <dsp:cNvPr id="0" name=""/>
        <dsp:cNvSpPr/>
      </dsp:nvSpPr>
      <dsp:spPr>
        <a:xfrm>
          <a:off x="0" y="1872"/>
          <a:ext cx="8073483" cy="79775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3EC089-A720-46BF-86E1-3C56ADB6FCC2}">
      <dsp:nvSpPr>
        <dsp:cNvPr id="0" name=""/>
        <dsp:cNvSpPr/>
      </dsp:nvSpPr>
      <dsp:spPr>
        <a:xfrm>
          <a:off x="241321" y="181367"/>
          <a:ext cx="438766" cy="43876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F09DD-75CC-4240-B856-F6E10DC5030D}">
      <dsp:nvSpPr>
        <dsp:cNvPr id="0" name=""/>
        <dsp:cNvSpPr/>
      </dsp:nvSpPr>
      <dsp:spPr>
        <a:xfrm>
          <a:off x="921409" y="1872"/>
          <a:ext cx="7152073" cy="797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29" tIns="84429" rIns="84429" bIns="8442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Aharoni" panose="02010803020104030203" pitchFamily="2" charset="-79"/>
              <a:cs typeface="Aharoni" panose="02010803020104030203" pitchFamily="2" charset="-79"/>
            </a:rPr>
            <a:t>History of the Alemaya</a:t>
          </a:r>
        </a:p>
      </dsp:txBody>
      <dsp:txXfrm>
        <a:off x="921409" y="1872"/>
        <a:ext cx="7152073" cy="797757"/>
      </dsp:txXfrm>
    </dsp:sp>
    <dsp:sp modelId="{E5C0E367-B149-4A6E-B33B-848FF0AC318B}">
      <dsp:nvSpPr>
        <dsp:cNvPr id="0" name=""/>
        <dsp:cNvSpPr/>
      </dsp:nvSpPr>
      <dsp:spPr>
        <a:xfrm>
          <a:off x="0" y="999068"/>
          <a:ext cx="8073483" cy="79775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D9CE45-4A00-4DB3-9FE7-C9D7A0289BAF}">
      <dsp:nvSpPr>
        <dsp:cNvPr id="0" name=""/>
        <dsp:cNvSpPr/>
      </dsp:nvSpPr>
      <dsp:spPr>
        <a:xfrm>
          <a:off x="241321" y="1178563"/>
          <a:ext cx="438766" cy="43876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EB02E-3521-4344-AF1B-93849C288A03}">
      <dsp:nvSpPr>
        <dsp:cNvPr id="0" name=""/>
        <dsp:cNvSpPr/>
      </dsp:nvSpPr>
      <dsp:spPr>
        <a:xfrm>
          <a:off x="921409" y="999068"/>
          <a:ext cx="7152073" cy="797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29" tIns="84429" rIns="84429" bIns="8442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Aharoni" panose="02010803020104030203" pitchFamily="2" charset="-79"/>
              <a:cs typeface="Aharoni" panose="02010803020104030203" pitchFamily="2" charset="-79"/>
            </a:rPr>
            <a:t>Yearbook and other Memorablia</a:t>
          </a:r>
        </a:p>
      </dsp:txBody>
      <dsp:txXfrm>
        <a:off x="921409" y="999068"/>
        <a:ext cx="7152073" cy="797757"/>
      </dsp:txXfrm>
    </dsp:sp>
    <dsp:sp modelId="{A894F8A8-F0BA-4AF5-8D75-C583BC014A26}">
      <dsp:nvSpPr>
        <dsp:cNvPr id="0" name=""/>
        <dsp:cNvSpPr/>
      </dsp:nvSpPr>
      <dsp:spPr>
        <a:xfrm>
          <a:off x="0" y="1996264"/>
          <a:ext cx="8073483" cy="79775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FA7153-EC55-42D8-AA58-0B379E43A987}">
      <dsp:nvSpPr>
        <dsp:cNvPr id="0" name=""/>
        <dsp:cNvSpPr/>
      </dsp:nvSpPr>
      <dsp:spPr>
        <a:xfrm>
          <a:off x="241321" y="2175760"/>
          <a:ext cx="438766" cy="43876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2AAD73-3F0C-4FC7-B1FB-E3615B472F59}">
      <dsp:nvSpPr>
        <dsp:cNvPr id="0" name=""/>
        <dsp:cNvSpPr/>
      </dsp:nvSpPr>
      <dsp:spPr>
        <a:xfrm>
          <a:off x="921409" y="1996264"/>
          <a:ext cx="7152073" cy="797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29" tIns="84429" rIns="84429" bIns="8442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Aharoni" panose="02010803020104030203" pitchFamily="2" charset="-79"/>
              <a:cs typeface="Aharoni" panose="02010803020104030203" pitchFamily="2" charset="-79"/>
            </a:rPr>
            <a:t>Department – list of students and courses</a:t>
          </a:r>
        </a:p>
      </dsp:txBody>
      <dsp:txXfrm>
        <a:off x="921409" y="1996264"/>
        <a:ext cx="7152073" cy="797757"/>
      </dsp:txXfrm>
    </dsp:sp>
    <dsp:sp modelId="{7E46DFDE-F557-40BF-9733-D9A5F50F4DFB}">
      <dsp:nvSpPr>
        <dsp:cNvPr id="0" name=""/>
        <dsp:cNvSpPr/>
      </dsp:nvSpPr>
      <dsp:spPr>
        <a:xfrm>
          <a:off x="0" y="2993461"/>
          <a:ext cx="8073483" cy="79775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AF450B-E958-4CA3-9C6B-9783C157C145}">
      <dsp:nvSpPr>
        <dsp:cNvPr id="0" name=""/>
        <dsp:cNvSpPr/>
      </dsp:nvSpPr>
      <dsp:spPr>
        <a:xfrm>
          <a:off x="241321" y="3172956"/>
          <a:ext cx="438766" cy="43876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04DFEC-CB60-4880-99C9-157204C5C4E8}">
      <dsp:nvSpPr>
        <dsp:cNvPr id="0" name=""/>
        <dsp:cNvSpPr/>
      </dsp:nvSpPr>
      <dsp:spPr>
        <a:xfrm>
          <a:off x="921409" y="2993461"/>
          <a:ext cx="7152073" cy="797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29" tIns="84429" rIns="84429" bIns="8442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Aharoni" panose="02010803020104030203" pitchFamily="2" charset="-79"/>
              <a:cs typeface="Aharoni" panose="02010803020104030203" pitchFamily="2" charset="-79"/>
            </a:rPr>
            <a:t>Photo Gallery – B&amp;W, Reunions, Anniversary</a:t>
          </a:r>
        </a:p>
      </dsp:txBody>
      <dsp:txXfrm>
        <a:off x="921409" y="2993461"/>
        <a:ext cx="7152073" cy="797757"/>
      </dsp:txXfrm>
    </dsp:sp>
    <dsp:sp modelId="{957159FA-DE78-4C9D-B111-D1C1F1701A7A}">
      <dsp:nvSpPr>
        <dsp:cNvPr id="0" name=""/>
        <dsp:cNvSpPr/>
      </dsp:nvSpPr>
      <dsp:spPr>
        <a:xfrm>
          <a:off x="0" y="3990657"/>
          <a:ext cx="8073483" cy="79775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737026-B517-47E2-9140-3EAF10883943}">
      <dsp:nvSpPr>
        <dsp:cNvPr id="0" name=""/>
        <dsp:cNvSpPr/>
      </dsp:nvSpPr>
      <dsp:spPr>
        <a:xfrm>
          <a:off x="241321" y="4170152"/>
          <a:ext cx="438766" cy="43876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DDCBA5-BFE6-4A40-B6B0-3F34B6B113E6}">
      <dsp:nvSpPr>
        <dsp:cNvPr id="0" name=""/>
        <dsp:cNvSpPr/>
      </dsp:nvSpPr>
      <dsp:spPr>
        <a:xfrm>
          <a:off x="921409" y="3990657"/>
          <a:ext cx="7152073" cy="797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29" tIns="84429" rIns="84429" bIns="8442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Aharoni" panose="02010803020104030203" pitchFamily="2" charset="-79"/>
              <a:cs typeface="Aharoni" panose="02010803020104030203" pitchFamily="2" charset="-79"/>
            </a:rPr>
            <a:t>Trivia – Music of the time, Fun facts</a:t>
          </a:r>
        </a:p>
      </dsp:txBody>
      <dsp:txXfrm>
        <a:off x="921409" y="3990657"/>
        <a:ext cx="7152073" cy="797757"/>
      </dsp:txXfrm>
    </dsp:sp>
    <dsp:sp modelId="{E1FC5B42-E6FD-43E1-B1FD-406636D77DC8}">
      <dsp:nvSpPr>
        <dsp:cNvPr id="0" name=""/>
        <dsp:cNvSpPr/>
      </dsp:nvSpPr>
      <dsp:spPr>
        <a:xfrm>
          <a:off x="0" y="4987853"/>
          <a:ext cx="8073483" cy="79775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A6186F-2E61-4EA1-8B20-1454A8738640}">
      <dsp:nvSpPr>
        <dsp:cNvPr id="0" name=""/>
        <dsp:cNvSpPr/>
      </dsp:nvSpPr>
      <dsp:spPr>
        <a:xfrm>
          <a:off x="241321" y="5167349"/>
          <a:ext cx="438766" cy="43876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979904-EFCB-491F-BA78-263FDAE0BF4F}">
      <dsp:nvSpPr>
        <dsp:cNvPr id="0" name=""/>
        <dsp:cNvSpPr/>
      </dsp:nvSpPr>
      <dsp:spPr>
        <a:xfrm>
          <a:off x="921409" y="4987853"/>
          <a:ext cx="7152073" cy="797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29" tIns="84429" rIns="84429" bIns="8442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Aharoni" panose="02010803020104030203" pitchFamily="2" charset="-79"/>
              <a:cs typeface="Aharoni" panose="02010803020104030203" pitchFamily="2" charset="-79"/>
            </a:rPr>
            <a:t>Reflections and other Resources and Links</a:t>
          </a:r>
        </a:p>
      </dsp:txBody>
      <dsp:txXfrm>
        <a:off x="921409" y="4987853"/>
        <a:ext cx="7152073" cy="797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DD1BC-DD73-7C4F-8821-4C5AE3F0165A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39292-2CA6-BA4C-A9CA-B35ED73651B2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000799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search?q=Wollo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H" TargetMode="External"/><Relationship Id="rId13" Type="http://schemas.openxmlformats.org/officeDocument/2006/relationships/hyperlink" Target="https://www.google.com/search?q=Hararge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M" TargetMode="External"/><Relationship Id="rId18" Type="http://schemas.openxmlformats.org/officeDocument/2006/relationships/hyperlink" Target="https://www.google.com/search?q=Kaffa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R" TargetMode="External"/><Relationship Id="rId3" Type="http://schemas.openxmlformats.org/officeDocument/2006/relationships/hyperlink" Target="https://www.google.com/search?q=Asseb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ARAC" TargetMode="External"/><Relationship Id="rId21" Type="http://schemas.openxmlformats.org/officeDocument/2006/relationships/hyperlink" Target="https://www.google.com/search?q=Gamo+Gofa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U" TargetMode="External"/><Relationship Id="rId7" Type="http://schemas.openxmlformats.org/officeDocument/2006/relationships/hyperlink" Target="https://www.google.com/search?q=South+Gondar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G" TargetMode="External"/><Relationship Id="rId12" Type="http://schemas.openxmlformats.org/officeDocument/2006/relationships/hyperlink" Target="https://www.google.com/search?q=Arsi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L" TargetMode="External"/><Relationship Id="rId17" Type="http://schemas.openxmlformats.org/officeDocument/2006/relationships/hyperlink" Target="https://www.google.com/search?q=Ilubabor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Q" TargetMode="External"/><Relationship Id="rId2" Type="http://schemas.openxmlformats.org/officeDocument/2006/relationships/slide" Target="../slides/slide7.xml"/><Relationship Id="rId16" Type="http://schemas.openxmlformats.org/officeDocument/2006/relationships/hyperlink" Target="https://www.google.com/search?q=Wollega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P" TargetMode="External"/><Relationship Id="rId20" Type="http://schemas.openxmlformats.org/officeDocument/2006/relationships/hyperlink" Target="https://www.google.com/search?q=Omo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T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google.com/search?q=Gondar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F" TargetMode="External"/><Relationship Id="rId11" Type="http://schemas.openxmlformats.org/officeDocument/2006/relationships/hyperlink" Target="https://www.google.com/search?q=Borana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K" TargetMode="External"/><Relationship Id="rId5" Type="http://schemas.openxmlformats.org/officeDocument/2006/relationships/hyperlink" Target="https://www.google.com/search?q=Ogaden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ARAE" TargetMode="External"/><Relationship Id="rId15" Type="http://schemas.openxmlformats.org/officeDocument/2006/relationships/hyperlink" Target="https://www.google.com/search?q=Gojam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O" TargetMode="External"/><Relationship Id="rId23" Type="http://schemas.openxmlformats.org/officeDocument/2006/relationships/hyperlink" Target="https://www.google.com/search?q=Addis+Ababa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W" TargetMode="External"/><Relationship Id="rId10" Type="http://schemas.openxmlformats.org/officeDocument/2006/relationships/hyperlink" Target="https://www.google.com/search?q=Sidamo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J" TargetMode="External"/><Relationship Id="rId19" Type="http://schemas.openxmlformats.org/officeDocument/2006/relationships/hyperlink" Target="https://www.google.com/search?q=Gambella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S" TargetMode="External"/><Relationship Id="rId4" Type="http://schemas.openxmlformats.org/officeDocument/2006/relationships/hyperlink" Target="https://www.google.com/search?q=Dire+Dawa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ARAD" TargetMode="External"/><Relationship Id="rId9" Type="http://schemas.openxmlformats.org/officeDocument/2006/relationships/hyperlink" Target="https://www.google.com/search?q=Bale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I" TargetMode="External"/><Relationship Id="rId14" Type="http://schemas.openxmlformats.org/officeDocument/2006/relationships/hyperlink" Target="https://www.google.com/search?q=Shoa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N" TargetMode="External"/><Relationship Id="rId22" Type="http://schemas.openxmlformats.org/officeDocument/2006/relationships/hyperlink" Target="https://www.google.com/search?q=Metekel&amp;oq=administrative+regions+of+ethiopia+in+1980s&amp;gs_lcrp=EgZjaHJvbWUyBggAEEUYOTIHCAEQIRigATIHCAIQIRigATIHCAMQIRigATIHCAQQIRigATIHCAUQIRigATIHCAYQIRifBTIHCAcQIRifBdIBCTIyNzM3ajBqN6gCALACAA&amp;sourceid=chrome&amp;ie=UTF-8&amp;mstk=AUtExfCz-_0iJ8XkcVlwXbatMM-RBAVvT1AUy1BjrnoI7olOLJxhro65PNKheU2w51HblCByH9n_Jf5vBvDctVzXQnmk-NX6oih7CyuOX5dC9PGIMQpoL-PReV7O7H0CVx9fUbn7fPX47_mSmqWUNAtGJenoLYktpvIhReBNNWDubDuLFOc&amp;csui=3&amp;ved=2ahUKEwirtMC-kvORAxVNGFkFHbeXLhcQgK4QegQIBRAV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G" dirty="0"/>
              <a:t>Planning office told us that we were assigned to IAR</a:t>
            </a:r>
          </a:p>
          <a:p>
            <a:endParaRPr lang="en-NG" dirty="0"/>
          </a:p>
          <a:p>
            <a:r>
              <a:rPr lang="en-NG" dirty="0"/>
              <a:t>IAR, assigned non-plant science ones to these centers.</a:t>
            </a:r>
          </a:p>
          <a:p>
            <a:endParaRPr lang="en-NG" dirty="0"/>
          </a:p>
          <a:p>
            <a:r>
              <a:rPr lang="en-NG" dirty="0"/>
              <a:t>Plant Sci students assigned by drawing/lottery. </a:t>
            </a:r>
          </a:p>
          <a:p>
            <a:endParaRPr lang="en-NG" dirty="0"/>
          </a:p>
          <a:p>
            <a:r>
              <a:rPr lang="en-NG" dirty="0"/>
              <a:t>ZT was the first, Werer, and “Oh, this is good!”</a:t>
            </a:r>
          </a:p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39292-2CA6-BA4C-A9CA-B35ED73651B2}" type="slidenum">
              <a:rPr lang="en-NG" smtClean="0"/>
              <a:t>1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172402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39292-2CA6-BA4C-A9CA-B35ED73651B2}" type="slidenum">
              <a:rPr lang="en-NG" smtClean="0"/>
              <a:t>3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758623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G" dirty="0"/>
              <a:t>Politically sensitive</a:t>
            </a:r>
          </a:p>
          <a:p>
            <a:r>
              <a:rPr lang="en-NG" dirty="0"/>
              <a:t>Western countries blamed the government for forcibly resettling people and the ensued disaster</a:t>
            </a:r>
          </a:p>
          <a:p>
            <a:r>
              <a:rPr lang="en-NG" dirty="0"/>
              <a:t>Big officials visit frequently</a:t>
            </a:r>
          </a:p>
          <a:p>
            <a:r>
              <a:rPr lang="en-NG" dirty="0"/>
              <a:t>Projects such as Tana Beles established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39292-2CA6-BA4C-A9CA-B35ED73651B2}" type="slidenum">
              <a:rPr lang="en-NG" smtClean="0"/>
              <a:t>4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615611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39292-2CA6-BA4C-A9CA-B35ED73651B2}" type="slidenum">
              <a:rPr lang="en-NG" smtClean="0"/>
              <a:t>5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734140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25DE0-8BBB-768E-211F-4D32621D2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5D22B9-F43F-E0C2-2041-BAF68387B9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035741-89BD-0BB8-153D-D74192C69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08E5E-766D-CBC3-414B-F6737293F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39292-2CA6-BA4C-A9CA-B35ED73651B2}" type="slidenum">
              <a:rPr lang="en-NG" smtClean="0"/>
              <a:t>6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461016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the 1980s, Ethiopia, under the Derg military government, transitioned from former provinces (</a:t>
            </a:r>
            <a:r>
              <a:rPr lang="en-GB" dirty="0" err="1"/>
              <a:t>relabeled</a:t>
            </a:r>
            <a:r>
              <a:rPr lang="en-GB" dirty="0"/>
              <a:t> regions or </a:t>
            </a:r>
            <a:r>
              <a:rPr lang="en-GB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kifle</a:t>
            </a:r>
            <a:r>
              <a:rPr lang="en-GB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hager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to a new system under the 1987 People's Democratic Republic of Ethiopia (PDRE) constitution, creating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 total divisions: </a:t>
            </a:r>
            <a:r>
              <a:rPr lang="en-GB" b="1" dirty="0">
                <a:effectLst/>
              </a:rPr>
              <a:t>25 administrative regions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5 autonomous regions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(Eritrea, Tigray,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Asseb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Dire Dawa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Ogaden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Examples of Administrative Regions: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North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Gondar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South Gondar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North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Wollo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South Wollo,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Bale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Sidamo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Borana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/>
              </a:rPr>
              <a:t>Arsi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/>
              </a:rPr>
              <a:t>Hararge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(East &amp; West),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/>
              </a:rPr>
              <a:t>Shoa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(North, South, East, West),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5"/>
              </a:rPr>
              <a:t>Gojam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(East &amp; West),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6"/>
              </a:rPr>
              <a:t>Wollega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7"/>
              </a:rPr>
              <a:t>Ilubabor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8"/>
              </a:rPr>
              <a:t>Kaffa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9"/>
              </a:rPr>
              <a:t>Gambella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0"/>
              </a:rPr>
              <a:t>Omo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(North &amp; South),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1"/>
              </a:rPr>
              <a:t>Gamo Gofa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2"/>
              </a:rPr>
              <a:t>Metekel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3"/>
              </a:rPr>
              <a:t>Addis Ababa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Awi. </a:t>
            </a:r>
          </a:p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39292-2CA6-BA4C-A9CA-B35ED73651B2}" type="slidenum">
              <a:rPr lang="en-NG" smtClean="0"/>
              <a:t>7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124744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9F6B1-1B3A-D696-928D-A9270F2EE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7BFCB9-1CEB-8F64-7AC5-20E4A7780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CFB44B-ECA3-3CFB-B71A-205C4BD1AB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B72D54-7BBF-4071-EC92-439D74E838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39292-2CA6-BA4C-A9CA-B35ED73651B2}" type="slidenum">
              <a:rPr lang="en-NG" smtClean="0"/>
              <a:t>14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25049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2C3E4-B346-0323-DC32-4834C5344D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9CCCF2-1839-029E-9921-CCCEC2EA5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6BB98-2112-4184-668C-5EDDEC7AF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999E-88B6-6442-8F47-6849CDD0FD23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8500A-8EC6-FD47-0656-5586C7FF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670B9-AA2C-DB6B-6CB4-B57C9F4A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A6DE-92AE-0F4C-B6C1-CF48F0205A8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30279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DC35A-97A4-E273-FD8C-DDB891AE6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6228A-45C4-734D-88FA-BB663E424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8E6BF-BA5A-3EB0-EC28-36B5DBD5E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999E-88B6-6442-8F47-6849CDD0FD23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E82D9-FE78-DA7F-4A83-9444DA6C7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8281D-A2AE-17FC-E0B6-CE5354F07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A6DE-92AE-0F4C-B6C1-CF48F0205A8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38097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D08F1-1F44-8995-C12E-99E966DCE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026" y="1709738"/>
            <a:ext cx="845445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209A50-ED53-29D2-B5C7-C7F4FEC15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EB0C2-57D0-440D-72C3-A51E07356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999E-88B6-6442-8F47-6849CDD0FD23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EF383-FFFD-935B-3C71-E20B64D0A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938BD-7CF5-A84F-1CEB-F3348A344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A6DE-92AE-0F4C-B6C1-CF48F0205A8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721227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97410-48EF-5EF1-ED56-4F1C5171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6E160-B926-BA98-5078-DAF78988BB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8FE17-269E-98CC-4E5A-2252767AB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E71E14-1411-12F9-190A-83FB6C031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999E-88B6-6442-8F47-6849CDD0FD23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730BC-B73B-59CF-F3AA-035AB0F0F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41674-5FFE-19A7-4339-DD60C6D0C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A6DE-92AE-0F4C-B6C1-CF48F0205A8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137417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009FC-53CE-EE58-9456-FD7EDEC8B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849" y="155263"/>
            <a:ext cx="8334531" cy="74414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5D3FC8-D09B-73DF-38DC-ABCAA488A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3849"/>
            <a:ext cx="5157787" cy="75122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4AF1C9-5C98-5C42-CC5A-EECF9B012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30131"/>
            <a:ext cx="5157787" cy="335953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F46C2B-BFE3-8F51-549A-86D7A40589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3849"/>
            <a:ext cx="5183188" cy="75122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01662E-4230-9331-429C-DCD1E3AE12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30131"/>
            <a:ext cx="5183188" cy="335953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A018B6-0676-06DF-457B-C3F8472C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999E-88B6-6442-8F47-6849CDD0FD23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1096D5-0C7E-D3AE-08D8-369891A6E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F09D8B-95C2-99CF-E40A-CD2A1790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A6DE-92AE-0F4C-B6C1-CF48F0205A8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32508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381FE-45AA-6DB1-D42E-F99FE9E09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807F8A-1FC8-36D8-3164-FC6584F15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999E-88B6-6442-8F47-6849CDD0FD23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422AC0-3346-B610-1BBF-1B7646348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7F5569-A139-54C1-EDA1-8B080033E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A6DE-92AE-0F4C-B6C1-CF48F0205A8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44289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24395C-3F21-5355-0831-0F406B1ED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999E-88B6-6442-8F47-6849CDD0FD23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20820A-ADB0-D0C2-233A-AB99210B9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59213D-C5FD-ECF0-EEB4-C5CE5930C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A6DE-92AE-0F4C-B6C1-CF48F0205A8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260696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41F6C-7E2B-F94B-3CF3-F20D857E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036" y="1424066"/>
            <a:ext cx="3302989" cy="9481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023BB-0470-FFBF-A20C-FCDC12B57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69036"/>
            <a:ext cx="6172200" cy="43920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G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72018-B6FA-9C73-D5D5-6636025BC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69036" y="2719314"/>
            <a:ext cx="3302989" cy="33295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794FC1-1BAD-0FB6-19F0-9E3E44DA1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999E-88B6-6442-8F47-6849CDD0FD23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70613-DCFE-81B6-F7C4-DC7CFC6BF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B4AE73-68D4-5E84-416C-2D447278D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A6DE-92AE-0F4C-B6C1-CF48F0205A86}" type="slidenum">
              <a:rPr lang="en-NG" smtClean="0"/>
              <a:t>‹#›</a:t>
            </a:fld>
            <a:endParaRPr lang="en-NG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D000747-36B1-4227-D80D-F171D00EBA7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153208" y="2563318"/>
            <a:ext cx="6172200" cy="362751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1966192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59BE5-CFBC-1479-3D3D-8D8DFC520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714EFF-FD13-E051-DE39-F0726ADA7C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99F20-70FE-1AB0-8B09-50E56B1D9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CD903-E999-0CED-824B-9C971F259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999E-88B6-6442-8F47-6849CDD0FD23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019A57-F6CD-DBC8-FCDC-5161BEC8C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9A28EA-EC53-1D9A-EC14-D7E1C4A76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A6DE-92AE-0F4C-B6C1-CF48F0205A8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632864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0E8E9-B05E-5740-DA53-996A5E925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FB1E12-DB4D-033B-B2F3-507029213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866FB-4659-4DE3-7550-373F098F5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999E-88B6-6442-8F47-6849CDD0FD23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F536C-C5F6-1708-65E1-5DDF4D48D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E0020-C938-B085-3651-DB08E9B6D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A6DE-92AE-0F4C-B6C1-CF48F0205A8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145665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B0DDB0-45FD-534A-D3EF-C1685F0B1A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1AA129-E554-6DE4-E696-0AFBF935F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BEEDE-00E0-C7D6-F8DA-6D96A874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999E-88B6-6442-8F47-6849CDD0FD23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C8386-BE38-03DD-7D28-1AB8FE4B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160A8-C901-33B6-AC8D-D63EB58BC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A6DE-92AE-0F4C-B6C1-CF48F0205A8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751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CD00E2-344E-7ED1-7D82-966EE14B7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730" y="239290"/>
            <a:ext cx="8540885" cy="70564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GB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6CDEDE-BA41-F9CF-9B92-978EF143D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4026" y="1825625"/>
            <a:ext cx="861934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50401-CFD7-47F4-3EF2-19532DB7FB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94999E-88B6-6442-8F47-6849CDD0FD23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5A2C8-2080-0662-3679-2AD50C61D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NG" dirty="0"/>
              <a:t>Melaku Ayele Gedil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2D9B4-50E3-7E52-1168-4531E97B1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07A6DE-92AE-0F4C-B6C1-CF48F0205A86}" type="slidenum">
              <a:rPr lang="en-NG" smtClean="0"/>
              <a:t>‹#›</a:t>
            </a:fld>
            <a:endParaRPr lang="en-NG"/>
          </a:p>
        </p:txBody>
      </p:sp>
      <p:pic>
        <p:nvPicPr>
          <p:cNvPr id="8" name="Picture 7" descr="A logo with a tractor and text&#10;&#10;AI-generated content may be incorrect.">
            <a:extLst>
              <a:ext uri="{FF2B5EF4-FFF2-40B4-BE49-F238E27FC236}">
                <a16:creationId xmlns:a16="http://schemas.microsoft.com/office/drawing/2014/main" id="{07D05238-405C-C3C0-68EF-9FEE1C56AA7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48000"/>
          </a:blip>
          <a:stretch>
            <a:fillRect/>
          </a:stretch>
        </p:blipFill>
        <p:spPr>
          <a:xfrm>
            <a:off x="9999543" y="58369"/>
            <a:ext cx="2134092" cy="1620279"/>
          </a:xfrm>
          <a:prstGeom prst="rect">
            <a:avLst/>
          </a:prstGeom>
        </p:spPr>
      </p:pic>
      <p:pic>
        <p:nvPicPr>
          <p:cNvPr id="10" name="Picture 9" descr="A logo of a university&#10;&#10;AI-generated content may be incorrect.">
            <a:extLst>
              <a:ext uri="{FF2B5EF4-FFF2-40B4-BE49-F238E27FC236}">
                <a16:creationId xmlns:a16="http://schemas.microsoft.com/office/drawing/2014/main" id="{53FE7B2A-5903-753C-7F9D-38BA34C77CD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30000"/>
          </a:blip>
          <a:stretch>
            <a:fillRect/>
          </a:stretch>
        </p:blipFill>
        <p:spPr>
          <a:xfrm>
            <a:off x="136185" y="38910"/>
            <a:ext cx="1435922" cy="146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9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93987-C7F0-03E2-6F14-14A048DF5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92AC55-35CA-9D6A-ADC2-88E86EFB5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730" y="232782"/>
            <a:ext cx="8540885" cy="718658"/>
          </a:xfr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txBody>
          <a:bodyPr/>
          <a:lstStyle/>
          <a:p>
            <a:r>
              <a:rPr lang="en-NG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https//Alemayan85.org</a:t>
            </a:r>
          </a:p>
        </p:txBody>
      </p:sp>
      <p:pic>
        <p:nvPicPr>
          <p:cNvPr id="7" name="Picture 6" descr="A screenshot of a website&#10;&#10;AI-generated content may be incorrect.">
            <a:extLst>
              <a:ext uri="{FF2B5EF4-FFF2-40B4-BE49-F238E27FC236}">
                <a16:creationId xmlns:a16="http://schemas.microsoft.com/office/drawing/2014/main" id="{EFF13F78-FFBA-A77A-5C6B-E6D1CED0E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38" y="1828801"/>
            <a:ext cx="9907927" cy="459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38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D4171-61FB-1309-6E28-6E75E8FEA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3C83BA7-F787-9FA9-DE93-7D08A93AB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730" y="139277"/>
            <a:ext cx="8540885" cy="705642"/>
          </a:xfr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anchor="ctr">
            <a:normAutofit/>
          </a:bodyPr>
          <a:lstStyle/>
          <a:p>
            <a:r>
              <a:rPr lang="en-NG" b="1" dirty="0"/>
              <a:t>Contents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051F43ED-BF7E-62EE-F407-FFDD57E833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6561017"/>
              </p:ext>
            </p:extLst>
          </p:nvPr>
        </p:nvGraphicFramePr>
        <p:xfrm>
          <a:off x="1969933" y="870491"/>
          <a:ext cx="8073483" cy="5787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1172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website&#10;&#10;AI-generated content may be incorrect.">
            <a:extLst>
              <a:ext uri="{FF2B5EF4-FFF2-40B4-BE49-F238E27FC236}">
                <a16:creationId xmlns:a16="http://schemas.microsoft.com/office/drawing/2014/main" id="{57CB1FA8-B909-715E-9157-29F2E6F25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354" y="1245476"/>
            <a:ext cx="8879446" cy="4852196"/>
          </a:xfrm>
          <a:prstGeom prst="rect">
            <a:avLst/>
          </a:prstGeom>
        </p:spPr>
      </p:pic>
      <p:sp>
        <p:nvSpPr>
          <p:cNvPr id="2" name="Title 8">
            <a:extLst>
              <a:ext uri="{FF2B5EF4-FFF2-40B4-BE49-F238E27FC236}">
                <a16:creationId xmlns:a16="http://schemas.microsoft.com/office/drawing/2014/main" id="{5F173A0D-F90F-0366-E059-15F7C5DF1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730" y="139277"/>
            <a:ext cx="8540885" cy="705642"/>
          </a:xfr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anchor="ctr">
            <a:normAutofit/>
          </a:bodyPr>
          <a:lstStyle/>
          <a:p>
            <a:r>
              <a:rPr lang="en-NG" b="1" dirty="0"/>
              <a:t>Home Page</a:t>
            </a:r>
          </a:p>
        </p:txBody>
      </p:sp>
    </p:spTree>
    <p:extLst>
      <p:ext uri="{BB962C8B-B14F-4D97-AF65-F5344CB8AC3E}">
        <p14:creationId xmlns:p14="http://schemas.microsoft.com/office/powerpoint/2010/main" val="3742838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website&#10;&#10;AI-generated content may be incorrect.">
            <a:extLst>
              <a:ext uri="{FF2B5EF4-FFF2-40B4-BE49-F238E27FC236}">
                <a16:creationId xmlns:a16="http://schemas.microsoft.com/office/drawing/2014/main" id="{9FFF6DD0-3CA3-B83B-65F3-43406834B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870" y="1655379"/>
            <a:ext cx="9042399" cy="3679320"/>
          </a:xfrm>
          <a:prstGeom prst="rect">
            <a:avLst/>
          </a:prstGeom>
        </p:spPr>
      </p:pic>
      <p:sp>
        <p:nvSpPr>
          <p:cNvPr id="3" name="Title 8">
            <a:extLst>
              <a:ext uri="{FF2B5EF4-FFF2-40B4-BE49-F238E27FC236}">
                <a16:creationId xmlns:a16="http://schemas.microsoft.com/office/drawing/2014/main" id="{24E4C4A0-B10C-9B00-CB7E-85E93F19F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730" y="139277"/>
            <a:ext cx="8540885" cy="705642"/>
          </a:xfr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anchor="ctr">
            <a:normAutofit/>
          </a:bodyPr>
          <a:lstStyle/>
          <a:p>
            <a:r>
              <a:rPr lang="en-NG" b="1" dirty="0"/>
              <a:t>Iconic Moments</a:t>
            </a:r>
          </a:p>
        </p:txBody>
      </p:sp>
    </p:spTree>
    <p:extLst>
      <p:ext uri="{BB962C8B-B14F-4D97-AF65-F5344CB8AC3E}">
        <p14:creationId xmlns:p14="http://schemas.microsoft.com/office/powerpoint/2010/main" val="44374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E66C1-F643-E423-4D2D-42270D863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website&#10;&#10;AI-generated content may be incorrect.">
            <a:extLst>
              <a:ext uri="{FF2B5EF4-FFF2-40B4-BE49-F238E27FC236}">
                <a16:creationId xmlns:a16="http://schemas.microsoft.com/office/drawing/2014/main" id="{EB077C76-43A6-F903-13B1-86A30441B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828602"/>
            <a:ext cx="7772400" cy="3983606"/>
          </a:xfrm>
          <a:prstGeom prst="rect">
            <a:avLst/>
          </a:prstGeom>
        </p:spPr>
      </p:pic>
      <p:sp>
        <p:nvSpPr>
          <p:cNvPr id="2" name="Title 8">
            <a:extLst>
              <a:ext uri="{FF2B5EF4-FFF2-40B4-BE49-F238E27FC236}">
                <a16:creationId xmlns:a16="http://schemas.microsoft.com/office/drawing/2014/main" id="{BCA2321A-31AE-97B3-3113-14E13D4F4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730" y="139277"/>
            <a:ext cx="8540885" cy="705642"/>
          </a:xfr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anchor="ctr">
            <a:normAutofit/>
          </a:bodyPr>
          <a:lstStyle/>
          <a:p>
            <a:r>
              <a:rPr lang="en-NG" b="1" dirty="0"/>
              <a:t>Momentous Events</a:t>
            </a:r>
          </a:p>
        </p:txBody>
      </p:sp>
    </p:spTree>
    <p:extLst>
      <p:ext uri="{BB962C8B-B14F-4D97-AF65-F5344CB8AC3E}">
        <p14:creationId xmlns:p14="http://schemas.microsoft.com/office/powerpoint/2010/main" val="260061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ECF75-C8FC-8576-22A4-5D09753D2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24ACE2B-3A69-39DA-2FCE-F88955501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400" y="1833848"/>
            <a:ext cx="7772400" cy="3620683"/>
          </a:xfrm>
          <a:prstGeom prst="rect">
            <a:avLst/>
          </a:prstGeom>
        </p:spPr>
      </p:pic>
      <p:sp>
        <p:nvSpPr>
          <p:cNvPr id="3" name="Title 8">
            <a:extLst>
              <a:ext uri="{FF2B5EF4-FFF2-40B4-BE49-F238E27FC236}">
                <a16:creationId xmlns:a16="http://schemas.microsoft.com/office/drawing/2014/main" id="{75CC0D83-15D6-9002-C875-05820133B5D3}"/>
              </a:ext>
            </a:extLst>
          </p:cNvPr>
          <p:cNvSpPr txBox="1">
            <a:spLocks/>
          </p:cNvSpPr>
          <p:nvPr/>
        </p:nvSpPr>
        <p:spPr>
          <a:xfrm>
            <a:off x="1639668" y="252247"/>
            <a:ext cx="8540885" cy="70302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G" b="1" dirty="0"/>
              <a:t>Essays and Reflections</a:t>
            </a:r>
          </a:p>
        </p:txBody>
      </p:sp>
    </p:spTree>
    <p:extLst>
      <p:ext uri="{BB962C8B-B14F-4D97-AF65-F5344CB8AC3E}">
        <p14:creationId xmlns:p14="http://schemas.microsoft.com/office/powerpoint/2010/main" val="3869538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A924A-45A5-D23C-4DB9-5861A476C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web page&#10;&#10;AI-generated content may be incorrect.">
            <a:extLst>
              <a:ext uri="{FF2B5EF4-FFF2-40B4-BE49-F238E27FC236}">
                <a16:creationId xmlns:a16="http://schemas.microsoft.com/office/drawing/2014/main" id="{EC4FA305-857B-F03C-2CBF-765CCE62A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466193"/>
            <a:ext cx="7772400" cy="4348523"/>
          </a:xfrm>
          <a:prstGeom prst="rect">
            <a:avLst/>
          </a:prstGeom>
        </p:spPr>
      </p:pic>
      <p:sp>
        <p:nvSpPr>
          <p:cNvPr id="4" name="Title 8">
            <a:extLst>
              <a:ext uri="{FF2B5EF4-FFF2-40B4-BE49-F238E27FC236}">
                <a16:creationId xmlns:a16="http://schemas.microsoft.com/office/drawing/2014/main" id="{88D3A9FC-955A-941A-0E36-D96BAC47346A}"/>
              </a:ext>
            </a:extLst>
          </p:cNvPr>
          <p:cNvSpPr txBox="1">
            <a:spLocks/>
          </p:cNvSpPr>
          <p:nvPr/>
        </p:nvSpPr>
        <p:spPr>
          <a:xfrm>
            <a:off x="1702730" y="139277"/>
            <a:ext cx="8540885" cy="70564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G" b="1" dirty="0"/>
              <a:t>Trivia and Fun Facts</a:t>
            </a:r>
          </a:p>
        </p:txBody>
      </p:sp>
    </p:spTree>
    <p:extLst>
      <p:ext uri="{BB962C8B-B14F-4D97-AF65-F5344CB8AC3E}">
        <p14:creationId xmlns:p14="http://schemas.microsoft.com/office/powerpoint/2010/main" val="3167920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AA09D-ECE0-9C8D-0A61-B1DCA8C88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ollage of men in different poses&#10;&#10;AI-generated content may be incorrect.">
            <a:extLst>
              <a:ext uri="{FF2B5EF4-FFF2-40B4-BE49-F238E27FC236}">
                <a16:creationId xmlns:a16="http://schemas.microsoft.com/office/drawing/2014/main" id="{B9C62CBA-9CA1-A5B9-A94B-024D7518A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0"/>
            <a:ext cx="6578600" cy="3546105"/>
          </a:xfrm>
          <a:prstGeom prst="rect">
            <a:avLst/>
          </a:prstGeom>
        </p:spPr>
      </p:pic>
      <p:pic>
        <p:nvPicPr>
          <p:cNvPr id="12" name="Picture 11" descr="A collage of men posing for a photo&#10;&#10;AI-generated content may be incorrect.">
            <a:extLst>
              <a:ext uri="{FF2B5EF4-FFF2-40B4-BE49-F238E27FC236}">
                <a16:creationId xmlns:a16="http://schemas.microsoft.com/office/drawing/2014/main" id="{20B52374-8DB0-767E-8A53-585A3A121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6339" y="3479800"/>
            <a:ext cx="5335661" cy="2851895"/>
          </a:xfrm>
          <a:prstGeom prst="rect">
            <a:avLst/>
          </a:prstGeom>
        </p:spPr>
      </p:pic>
      <p:pic>
        <p:nvPicPr>
          <p:cNvPr id="14" name="Picture 13" descr="A collage of a group of people&#10;&#10;AI-generated content may be incorrect.">
            <a:extLst>
              <a:ext uri="{FF2B5EF4-FFF2-40B4-BE49-F238E27FC236}">
                <a16:creationId xmlns:a16="http://schemas.microsoft.com/office/drawing/2014/main" id="{B336C548-C791-E172-2DA4-066EEEB9B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6832" y="0"/>
            <a:ext cx="3899265" cy="3149600"/>
          </a:xfrm>
          <a:prstGeom prst="rect">
            <a:avLst/>
          </a:prstGeom>
        </p:spPr>
      </p:pic>
      <p:pic>
        <p:nvPicPr>
          <p:cNvPr id="16" name="Picture 15" descr="A screenshot of a website&#10;&#10;AI-generated content may be incorrect.">
            <a:extLst>
              <a:ext uri="{FF2B5EF4-FFF2-40B4-BE49-F238E27FC236}">
                <a16:creationId xmlns:a16="http://schemas.microsoft.com/office/drawing/2014/main" id="{222DCCD2-F4B6-F885-9DE3-0FB3421167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772400" cy="269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3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3436C8D-B5C5-B8B2-3021-2C8B26D43583}"/>
              </a:ext>
            </a:extLst>
          </p:cNvPr>
          <p:cNvSpPr/>
          <p:nvPr/>
        </p:nvSpPr>
        <p:spPr>
          <a:xfrm>
            <a:off x="3371216" y="2158584"/>
            <a:ext cx="6147537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Post Anniversary</a:t>
            </a:r>
          </a:p>
        </p:txBody>
      </p:sp>
    </p:spTree>
    <p:extLst>
      <p:ext uri="{BB962C8B-B14F-4D97-AF65-F5344CB8AC3E}">
        <p14:creationId xmlns:p14="http://schemas.microsoft.com/office/powerpoint/2010/main" val="2192862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1E15D6-E2D4-7C39-0313-8DA6F9D3A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660" y="-26397"/>
            <a:ext cx="10972800" cy="688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36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045552-89AC-DD23-75B7-61932365F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430" y="0"/>
            <a:ext cx="10815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24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AB90A-E7F8-05E6-F1AD-4F82689E5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website&#10;&#10;AI-generated content may be incorrect.">
            <a:extLst>
              <a:ext uri="{FF2B5EF4-FFF2-40B4-BE49-F238E27FC236}">
                <a16:creationId xmlns:a16="http://schemas.microsoft.com/office/drawing/2014/main" id="{1AA02D38-BA64-4533-29C8-E82C02000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800" y="1066800"/>
            <a:ext cx="7772400" cy="4603986"/>
          </a:xfrm>
          <a:prstGeom prst="rect">
            <a:avLst/>
          </a:prstGeom>
        </p:spPr>
      </p:pic>
      <p:sp>
        <p:nvSpPr>
          <p:cNvPr id="2" name="Title 8">
            <a:extLst>
              <a:ext uri="{FF2B5EF4-FFF2-40B4-BE49-F238E27FC236}">
                <a16:creationId xmlns:a16="http://schemas.microsoft.com/office/drawing/2014/main" id="{46F9FB3A-5572-8150-1F23-653097562A3E}"/>
              </a:ext>
            </a:extLst>
          </p:cNvPr>
          <p:cNvSpPr txBox="1">
            <a:spLocks/>
          </p:cNvSpPr>
          <p:nvPr/>
        </p:nvSpPr>
        <p:spPr>
          <a:xfrm>
            <a:off x="1702730" y="139277"/>
            <a:ext cx="8540885" cy="70564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G" b="1" dirty="0"/>
              <a:t>Departments</a:t>
            </a:r>
          </a:p>
        </p:txBody>
      </p:sp>
    </p:spTree>
    <p:extLst>
      <p:ext uri="{BB962C8B-B14F-4D97-AF65-F5344CB8AC3E}">
        <p14:creationId xmlns:p14="http://schemas.microsoft.com/office/powerpoint/2010/main" val="3787109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64C9F-1B7C-BCA7-E80D-A8FE9798D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ebsite&#10;&#10;AI-generated content may be incorrect.">
            <a:extLst>
              <a:ext uri="{FF2B5EF4-FFF2-40B4-BE49-F238E27FC236}">
                <a16:creationId xmlns:a16="http://schemas.microsoft.com/office/drawing/2014/main" id="{CDAEC881-D586-D2AC-B5D3-A3E498765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878" y="1103586"/>
            <a:ext cx="8750197" cy="5126048"/>
          </a:xfrm>
          <a:prstGeom prst="rect">
            <a:avLst/>
          </a:prstGeom>
        </p:spPr>
      </p:pic>
      <p:sp>
        <p:nvSpPr>
          <p:cNvPr id="2" name="Title 8">
            <a:extLst>
              <a:ext uri="{FF2B5EF4-FFF2-40B4-BE49-F238E27FC236}">
                <a16:creationId xmlns:a16="http://schemas.microsoft.com/office/drawing/2014/main" id="{BA1F570C-6B69-15F3-9053-9F3E1E79CB03}"/>
              </a:ext>
            </a:extLst>
          </p:cNvPr>
          <p:cNvSpPr txBox="1">
            <a:spLocks/>
          </p:cNvSpPr>
          <p:nvPr/>
        </p:nvSpPr>
        <p:spPr>
          <a:xfrm>
            <a:off x="1702730" y="139277"/>
            <a:ext cx="8540885" cy="70564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G" b="1" dirty="0"/>
              <a:t>Iconic Moments</a:t>
            </a:r>
          </a:p>
        </p:txBody>
      </p:sp>
    </p:spTree>
    <p:extLst>
      <p:ext uri="{BB962C8B-B14F-4D97-AF65-F5344CB8AC3E}">
        <p14:creationId xmlns:p14="http://schemas.microsoft.com/office/powerpoint/2010/main" val="1636455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A5FD2-5C25-BB95-373D-7BFF704A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9CD6C-E0EA-4FF0-4CDE-6F12F191B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028" y="260526"/>
            <a:ext cx="8382001" cy="803233"/>
          </a:xfr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NG" sz="5100" b="1" dirty="0"/>
              <a:t>Future Plan &amp; Updates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D42548-5643-025D-42D3-2D15DF844A66}"/>
              </a:ext>
            </a:extLst>
          </p:cNvPr>
          <p:cNvSpPr txBox="1"/>
          <p:nvPr/>
        </p:nvSpPr>
        <p:spPr>
          <a:xfrm>
            <a:off x="2049513" y="1157023"/>
            <a:ext cx="7945821" cy="55435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NG" sz="4000" dirty="0"/>
              <a:t>Link to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G" sz="4000" dirty="0"/>
              <a:t>Addis Ababa University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G" sz="4000" dirty="0"/>
              <a:t>Haramaya University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G" sz="4000" dirty="0"/>
              <a:t>EIAR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G" sz="4000" dirty="0"/>
              <a:t>Alumni Profiles – to be completed</a:t>
            </a:r>
          </a:p>
        </p:txBody>
      </p:sp>
    </p:spTree>
    <p:extLst>
      <p:ext uri="{BB962C8B-B14F-4D97-AF65-F5344CB8AC3E}">
        <p14:creationId xmlns:p14="http://schemas.microsoft.com/office/powerpoint/2010/main" val="640509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8382C7-7A55-02F8-BA3F-9ADB81FD8A02}"/>
              </a:ext>
            </a:extLst>
          </p:cNvPr>
          <p:cNvSpPr/>
          <p:nvPr/>
        </p:nvSpPr>
        <p:spPr>
          <a:xfrm>
            <a:off x="4746171" y="5732307"/>
            <a:ext cx="33856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Thank You</a:t>
            </a:r>
          </a:p>
        </p:txBody>
      </p:sp>
      <p:pic>
        <p:nvPicPr>
          <p:cNvPr id="6" name="Picture 5" descr="A tractor with text and words&#10;&#10;AI-generated content may be incorrect.">
            <a:extLst>
              <a:ext uri="{FF2B5EF4-FFF2-40B4-BE49-F238E27FC236}">
                <a16:creationId xmlns:a16="http://schemas.microsoft.com/office/drawing/2014/main" id="{5BA3EAC1-D60A-2F41-EEC0-3E4635DFC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542" y="0"/>
            <a:ext cx="7315200" cy="566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02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6071</TotalTime>
  <Words>295</Words>
  <Application>Microsoft Macintosh PowerPoint</Application>
  <PresentationFormat>Widescreen</PresentationFormat>
  <Paragraphs>44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Aharoni</vt:lpstr>
      <vt:lpstr>Aptos</vt:lpstr>
      <vt:lpstr>Aptos Display</vt:lpstr>
      <vt:lpstr>Arial</vt:lpstr>
      <vt:lpstr>Office Theme</vt:lpstr>
      <vt:lpstr>https//Alemayan85.org</vt:lpstr>
      <vt:lpstr>Contents</vt:lpstr>
      <vt:lpstr>Home Page</vt:lpstr>
      <vt:lpstr>Iconic Moments</vt:lpstr>
      <vt:lpstr>Momentous Events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Future Plan &amp; Updates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MG</dc:creator>
  <cp:lastModifiedBy>MG</cp:lastModifiedBy>
  <cp:revision>29</cp:revision>
  <dcterms:created xsi:type="dcterms:W3CDTF">2025-10-20T11:10:25Z</dcterms:created>
  <dcterms:modified xsi:type="dcterms:W3CDTF">2026-03-10T15:25:31Z</dcterms:modified>
</cp:coreProperties>
</file>